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15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Embos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6012" y="1904999"/>
            <a:ext cx="6938963" cy="1582271"/>
          </a:xfrm>
        </p:spPr>
        <p:txBody>
          <a:bodyPr anchor="b" anchorCtr="0"/>
          <a:lstStyle>
            <a:lvl1pPr>
              <a:lnSpc>
                <a:spcPct val="95000"/>
              </a:lnSpc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6013" y="3487271"/>
            <a:ext cx="6938961" cy="1143000"/>
          </a:xfrm>
        </p:spPr>
        <p:txBody>
          <a:bodyPr/>
          <a:lstStyle>
            <a:lvl1pPr marL="0" indent="0" algn="ctr">
              <a:spcBef>
                <a:spcPts val="300"/>
              </a:spcBef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07741" y="5715000"/>
            <a:ext cx="2133600" cy="275478"/>
          </a:xfrm>
        </p:spPr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20F639D8-0868-C240-9923-D701D2A0DF25}" type="datetimeFigureOut">
              <a:rPr lang="en-US" smtClean="0"/>
              <a:t>7/15/15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2659" y="5715000"/>
            <a:ext cx="2895600" cy="275478"/>
          </a:xfrm>
        </p:spPr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5715000"/>
            <a:ext cx="457200" cy="275478"/>
          </a:xfrm>
        </p:spPr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14FFE409-4165-3747-937A-CB05A48E293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coverAccentBotto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686766"/>
            <a:ext cx="7315200" cy="400705"/>
          </a:xfrm>
          <a:prstGeom prst="rect">
            <a:avLst/>
          </a:prstGeom>
        </p:spPr>
      </p:pic>
      <p:pic>
        <p:nvPicPr>
          <p:cNvPr id="10" name="Picture 9" descr="coverAccentTo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619136"/>
            <a:ext cx="7315200" cy="391386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scrollwork-To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4754083" y="673398"/>
            <a:ext cx="742950" cy="361950"/>
          </a:xfrm>
          <a:prstGeom prst="rect">
            <a:avLst/>
          </a:prstGeom>
          <a:noFill/>
        </p:spPr>
      </p:pic>
      <p:pic>
        <p:nvPicPr>
          <p:cNvPr id="15" name="Picture 3" descr="scrollwork-Botto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754083" y="5636584"/>
            <a:ext cx="742950" cy="361950"/>
          </a:xfrm>
          <a:prstGeom prst="rect">
            <a:avLst/>
          </a:prstGeom>
          <a:noFill/>
        </p:spPr>
      </p:pic>
      <p:pic>
        <p:nvPicPr>
          <p:cNvPr id="4099" name="Picture 3" descr="scrollwork-Botto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4169" y="5636584"/>
            <a:ext cx="742950" cy="361950"/>
          </a:xfrm>
          <a:prstGeom prst="rect">
            <a:avLst/>
          </a:prstGeom>
          <a:noFill/>
        </p:spPr>
      </p:pic>
      <p:pic>
        <p:nvPicPr>
          <p:cNvPr id="4098" name="Picture 2" descr="scrollwork-To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4169" y="673398"/>
            <a:ext cx="742950" cy="3619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3429000" cy="137160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81121" y="914400"/>
            <a:ext cx="3108960" cy="4815841"/>
          </a:xfrm>
          <a:solidFill>
            <a:schemeClr val="bg2"/>
          </a:solidFill>
          <a:ln w="127000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2667001"/>
            <a:ext cx="3429000" cy="2895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500"/>
              </a:spcBef>
              <a:buNone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buSzPct val="10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639D8-0868-C240-9923-D701D2A0DF25}" type="datetimeFigureOut">
              <a:rPr lang="en-US" smtClean="0"/>
              <a:t>7/15/15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E409-4165-3747-937A-CB05A48E29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captionAccen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2326341"/>
            <a:ext cx="3429000" cy="24030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scrollwork-To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752600" y="565897"/>
            <a:ext cx="742950" cy="361950"/>
          </a:xfrm>
          <a:prstGeom prst="rect">
            <a:avLst/>
          </a:prstGeom>
          <a:noFill/>
        </p:spPr>
      </p:pic>
      <p:pic>
        <p:nvPicPr>
          <p:cNvPr id="15" name="Picture 3" descr="scrollwork-Botto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752600" y="4128247"/>
            <a:ext cx="742950" cy="361950"/>
          </a:xfrm>
          <a:prstGeom prst="rect">
            <a:avLst/>
          </a:prstGeom>
          <a:noFill/>
        </p:spPr>
      </p:pic>
      <p:pic>
        <p:nvPicPr>
          <p:cNvPr id="4099" name="Picture 3" descr="scrollwork-Botto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8450" y="4128247"/>
            <a:ext cx="742950" cy="361950"/>
          </a:xfrm>
          <a:prstGeom prst="rect">
            <a:avLst/>
          </a:prstGeom>
          <a:noFill/>
        </p:spPr>
      </p:pic>
      <p:pic>
        <p:nvPicPr>
          <p:cNvPr id="4098" name="Picture 2" descr="scrollwork-To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8450" y="565897"/>
            <a:ext cx="742950" cy="3619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0" y="4406153"/>
            <a:ext cx="6583680" cy="78441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780826"/>
            <a:ext cx="4572000" cy="3467548"/>
          </a:xfrm>
          <a:solidFill>
            <a:schemeClr val="bg2"/>
          </a:solidFill>
          <a:ln w="127000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5446059"/>
            <a:ext cx="7543800" cy="609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buSzPct val="10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639D8-0868-C240-9923-D701D2A0DF25}" type="datetimeFigureOut">
              <a:rPr lang="en-US" smtClean="0"/>
              <a:t>7/15/15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E409-4165-3747-937A-CB05A48E293D}" type="slidenum">
              <a:rPr lang="en-US" smtClean="0"/>
              <a:t>‹#›</a:t>
            </a:fld>
            <a:endParaRPr lang="en-US"/>
          </a:p>
        </p:txBody>
      </p:sp>
      <p:pic>
        <p:nvPicPr>
          <p:cNvPr id="6146" name="Picture 2" descr="captionLongAccen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0650" y="5204012"/>
            <a:ext cx="6362700" cy="2476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scrollwork-Botto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993402" y="4128247"/>
            <a:ext cx="742950" cy="361950"/>
          </a:xfrm>
          <a:prstGeom prst="rect">
            <a:avLst/>
          </a:prstGeom>
          <a:noFill/>
        </p:spPr>
      </p:pic>
      <p:pic>
        <p:nvPicPr>
          <p:cNvPr id="4099" name="Picture 3" descr="scrollwork-Botto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07649" y="4128247"/>
            <a:ext cx="742950" cy="361950"/>
          </a:xfrm>
          <a:prstGeom prst="rect">
            <a:avLst/>
          </a:prstGeom>
          <a:noFill/>
        </p:spPr>
      </p:pic>
      <p:pic>
        <p:nvPicPr>
          <p:cNvPr id="12" name="Picture 2" descr="scrollwork-Top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993402" y="565897"/>
            <a:ext cx="742950" cy="361950"/>
          </a:xfrm>
          <a:prstGeom prst="rect">
            <a:avLst/>
          </a:prstGeom>
          <a:noFill/>
        </p:spPr>
      </p:pic>
      <p:pic>
        <p:nvPicPr>
          <p:cNvPr id="4098" name="Picture 2" descr="scrollwork-Top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07649" y="565897"/>
            <a:ext cx="742950" cy="3619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0" y="4406153"/>
            <a:ext cx="6583680" cy="78441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780826"/>
            <a:ext cx="2743200" cy="3467548"/>
          </a:xfrm>
          <a:solidFill>
            <a:schemeClr val="bg2"/>
          </a:solidFill>
          <a:ln w="127000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5446059"/>
            <a:ext cx="7543800" cy="609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buSzPct val="10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639D8-0868-C240-9923-D701D2A0DF25}" type="datetimeFigureOut">
              <a:rPr lang="en-US" smtClean="0"/>
              <a:t>7/15/15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E409-4165-3747-937A-CB05A48E293D}" type="slidenum">
              <a:rPr lang="en-US" smtClean="0"/>
              <a:t>‹#›</a:t>
            </a:fld>
            <a:endParaRPr lang="en-US"/>
          </a:p>
        </p:txBody>
      </p:sp>
      <p:pic>
        <p:nvPicPr>
          <p:cNvPr id="6146" name="Picture 2" descr="captionLongAccen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0650" y="5204012"/>
            <a:ext cx="6362700" cy="247650"/>
          </a:xfrm>
          <a:prstGeom prst="rect">
            <a:avLst/>
          </a:prstGeom>
          <a:noFill/>
        </p:spPr>
      </p:pic>
      <p:sp>
        <p:nvSpPr>
          <p:cNvPr id="14" name="Picture Placeholder 2"/>
          <p:cNvSpPr>
            <a:spLocks noGrp="1"/>
          </p:cNvSpPr>
          <p:nvPr>
            <p:ph type="pic" idx="13"/>
          </p:nvPr>
        </p:nvSpPr>
        <p:spPr>
          <a:xfrm>
            <a:off x="4912659" y="780826"/>
            <a:ext cx="2743200" cy="3467548"/>
          </a:xfrm>
          <a:solidFill>
            <a:schemeClr val="bg2"/>
          </a:solidFill>
          <a:ln w="127000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ageAccent-Fu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313" y="1689847"/>
            <a:ext cx="7953375" cy="304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084294"/>
            <a:ext cx="7543800" cy="3639670"/>
          </a:xfrm>
        </p:spPr>
        <p:txBody>
          <a:bodyPr vert="eaVert"/>
          <a:lstStyle>
            <a:lvl5pPr>
              <a:defRPr/>
            </a:lvl5pPr>
            <a:lvl6pPr marL="2286000">
              <a:defRPr/>
            </a:lvl6pPr>
            <a:lvl7pPr marL="2286000">
              <a:defRPr/>
            </a:lvl7pPr>
            <a:lvl8pPr marL="2286000">
              <a:defRPr/>
            </a:lvl8pPr>
            <a:lvl9pPr marL="228600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639D8-0868-C240-9923-D701D2A0DF25}" type="datetimeFigureOut">
              <a:rPr lang="en-US" smtClean="0"/>
              <a:t>7/15/15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E409-4165-3747-937A-CB05A48E29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922048"/>
            <a:ext cx="1676400" cy="4814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922048"/>
            <a:ext cx="5638800" cy="481488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639D8-0868-C240-9923-D701D2A0DF25}" type="datetimeFigureOut">
              <a:rPr lang="en-US" smtClean="0"/>
              <a:t>7/15/15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E409-4165-3747-937A-CB05A48E293D}" type="slidenum">
              <a:rPr lang="en-US" smtClean="0"/>
              <a:t>‹#›</a:t>
            </a:fld>
            <a:endParaRPr lang="en-US"/>
          </a:p>
        </p:txBody>
      </p:sp>
      <p:pic>
        <p:nvPicPr>
          <p:cNvPr id="5122" name="Picture 2" descr="verticalAccen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6225" y="860612"/>
            <a:ext cx="247364" cy="493776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639D8-0868-C240-9923-D701D2A0DF25}" type="datetimeFigureOut">
              <a:rPr lang="en-US" smtClean="0"/>
              <a:t>7/15/15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E409-4165-3747-937A-CB05A48E29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pageAccent-Fu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313" y="1689847"/>
            <a:ext cx="7953375" cy="3048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Embos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2519" y="4038600"/>
            <a:ext cx="6938963" cy="1174376"/>
          </a:xfrm>
        </p:spPr>
        <p:txBody>
          <a:bodyPr anchor="b" anchorCtr="0">
            <a:noAutofit/>
          </a:bodyPr>
          <a:lstStyle>
            <a:lvl1pPr>
              <a:lnSpc>
                <a:spcPct val="95000"/>
              </a:lnSpc>
              <a:defRPr sz="5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2520" y="5212977"/>
            <a:ext cx="6938961" cy="77544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07741" y="6214969"/>
            <a:ext cx="2133600" cy="275478"/>
          </a:xfrm>
        </p:spPr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20F639D8-0868-C240-9923-D701D2A0DF25}" type="datetimeFigureOut">
              <a:rPr lang="en-US" smtClean="0"/>
              <a:t>7/15/15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2659" y="6214969"/>
            <a:ext cx="2895600" cy="275478"/>
          </a:xfrm>
        </p:spPr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6214969"/>
            <a:ext cx="457200" cy="275478"/>
          </a:xfrm>
        </p:spPr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14FFE409-4165-3747-937A-CB05A48E293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coverAccentBotto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915801"/>
            <a:ext cx="7315200" cy="400705"/>
          </a:xfrm>
          <a:prstGeom prst="rect">
            <a:avLst/>
          </a:prstGeom>
        </p:spPr>
      </p:pic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1188720" y="1004455"/>
            <a:ext cx="6766560" cy="2729345"/>
          </a:xfrm>
          <a:solidFill>
            <a:schemeClr val="bg2"/>
          </a:solidFill>
          <a:ln w="127000">
            <a:solidFill>
              <a:schemeClr val="tx1"/>
            </a:solidFill>
            <a:miter lim="800000"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012" y="1904998"/>
            <a:ext cx="6938964" cy="1582271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012" y="3487271"/>
            <a:ext cx="6938960" cy="11430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SzPct val="100000"/>
              <a:buFont typeface="Wingdings" pitchFamily="2" charset="2"/>
              <a:buNone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639D8-0868-C240-9923-D701D2A0DF25}" type="datetimeFigureOut">
              <a:rPr lang="en-US" smtClean="0"/>
              <a:t>7/15/15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E409-4165-3747-937A-CB05A48E293D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 descr="SectionAccentTo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618488"/>
            <a:ext cx="7315200" cy="356382"/>
          </a:xfrm>
          <a:prstGeom prst="rect">
            <a:avLst/>
          </a:prstGeom>
          <a:noFill/>
        </p:spPr>
      </p:pic>
      <p:pic>
        <p:nvPicPr>
          <p:cNvPr id="1027" name="Picture 3" descr="SectionAccentBotto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4690872"/>
            <a:ext cx="7315200" cy="35638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ageAccent-Fu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313" y="1689847"/>
            <a:ext cx="7953375" cy="304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84293"/>
            <a:ext cx="3429000" cy="3639312"/>
          </a:xfrm>
        </p:spPr>
        <p:txBody>
          <a:bodyPr>
            <a:normAutofit/>
          </a:bodyPr>
          <a:lstStyle>
            <a:lvl1pPr marL="282575" indent="-282575">
              <a:defRPr sz="2000"/>
            </a:lvl1pPr>
            <a:lvl2pPr marL="573088" indent="-282575">
              <a:defRPr sz="1800"/>
            </a:lvl2pPr>
            <a:lvl3pPr marL="855663" indent="-282575">
              <a:defRPr sz="1800"/>
            </a:lvl3pPr>
            <a:lvl4pPr marL="1146175" indent="-282575">
              <a:defRPr sz="1800"/>
            </a:lvl4pPr>
            <a:lvl5pPr marL="1430338" indent="-282575">
              <a:defRPr sz="1800"/>
            </a:lvl5pPr>
            <a:lvl6pPr marL="1712913" indent="-282575">
              <a:defRPr sz="1800"/>
            </a:lvl6pPr>
            <a:lvl7pPr marL="2003425" indent="-282575">
              <a:defRPr sz="1800"/>
            </a:lvl7pPr>
            <a:lvl8pPr marL="2286000" indent="-282575">
              <a:defRPr sz="1800"/>
            </a:lvl8pPr>
            <a:lvl9pPr marL="2568575" indent="-282575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6106" y="2084293"/>
            <a:ext cx="3429000" cy="3639312"/>
          </a:xfrm>
        </p:spPr>
        <p:txBody>
          <a:bodyPr>
            <a:normAutofit/>
          </a:bodyPr>
          <a:lstStyle>
            <a:lvl1pPr marL="282575" indent="-282575">
              <a:defRPr sz="2000"/>
            </a:lvl1pPr>
            <a:lvl2pPr marL="573088" indent="-282575">
              <a:defRPr sz="1800"/>
            </a:lvl2pPr>
            <a:lvl3pPr marL="855663" indent="-282575">
              <a:defRPr sz="1800"/>
            </a:lvl3pPr>
            <a:lvl4pPr marL="1146175" indent="-282575">
              <a:defRPr sz="1800"/>
            </a:lvl4pPr>
            <a:lvl5pPr marL="1430338" indent="-282575">
              <a:defRPr sz="1800"/>
            </a:lvl5pPr>
            <a:lvl6pPr marL="1712913" indent="-282575">
              <a:defRPr sz="1800"/>
            </a:lvl6pPr>
            <a:lvl7pPr marL="2005013" indent="-282575">
              <a:defRPr sz="1800"/>
            </a:lvl7pPr>
            <a:lvl8pPr marL="2287588" indent="-282575">
              <a:defRPr sz="1800"/>
            </a:lvl8pPr>
            <a:lvl9pPr marL="2568575" indent="-2809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639D8-0868-C240-9923-D701D2A0DF25}" type="datetimeFigureOut">
              <a:rPr lang="en-US" smtClean="0"/>
              <a:t>7/15/15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E409-4165-3747-937A-CB05A48E29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pageAccent-Fu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313" y="1689847"/>
            <a:ext cx="7953375" cy="304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1100" y="1839913"/>
            <a:ext cx="2743200" cy="903287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2971800"/>
            <a:ext cx="3429000" cy="2751804"/>
          </a:xfrm>
        </p:spPr>
        <p:txBody>
          <a:bodyPr>
            <a:normAutofit/>
          </a:bodyPr>
          <a:lstStyle>
            <a:lvl1pPr marL="282575" indent="-282575">
              <a:defRPr sz="1800"/>
            </a:lvl1pPr>
            <a:lvl2pPr marL="573088" indent="-282575">
              <a:defRPr sz="1800"/>
            </a:lvl2pPr>
            <a:lvl3pPr marL="855663" indent="-282575">
              <a:defRPr sz="1800"/>
            </a:lvl3pPr>
            <a:lvl4pPr marL="1146175" indent="-282575">
              <a:defRPr sz="1800"/>
            </a:lvl4pPr>
            <a:lvl5pPr marL="1430338" indent="-284163">
              <a:defRPr sz="1800"/>
            </a:lvl5pPr>
            <a:lvl6pPr marL="1712913" indent="-282575">
              <a:defRPr sz="1600"/>
            </a:lvl6pPr>
            <a:lvl7pPr marL="2003425" indent="-282575">
              <a:defRPr sz="1600"/>
            </a:lvl7pPr>
            <a:lvl8pPr marL="2286000" indent="-282575">
              <a:defRPr sz="1600"/>
            </a:lvl8pPr>
            <a:lvl9pPr marL="2568575" indent="-282575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69006" y="1839913"/>
            <a:ext cx="2743200" cy="903287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6106" y="2971800"/>
            <a:ext cx="3429000" cy="2751804"/>
          </a:xfrm>
        </p:spPr>
        <p:txBody>
          <a:bodyPr>
            <a:normAutofit/>
          </a:bodyPr>
          <a:lstStyle>
            <a:lvl1pPr marL="282575" indent="-282575">
              <a:defRPr sz="1800"/>
            </a:lvl1pPr>
            <a:lvl2pPr marL="573088" indent="-282575">
              <a:defRPr sz="1800"/>
            </a:lvl2pPr>
            <a:lvl3pPr marL="855663" indent="-282575">
              <a:defRPr sz="1800"/>
            </a:lvl3pPr>
            <a:lvl4pPr marL="1146175" indent="-282575">
              <a:defRPr sz="1800"/>
            </a:lvl4pPr>
            <a:lvl5pPr marL="1430338" indent="-282575">
              <a:defRPr sz="1800"/>
            </a:lvl5pPr>
            <a:lvl6pPr marL="1712913" indent="-282575">
              <a:defRPr sz="1600"/>
            </a:lvl6pPr>
            <a:lvl7pPr marL="2003425" indent="-282575">
              <a:defRPr sz="1600"/>
            </a:lvl7pPr>
            <a:lvl8pPr marL="2286000" indent="-282575">
              <a:defRPr sz="1600"/>
            </a:lvl8pPr>
            <a:lvl9pPr marL="2568575" indent="-282575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639D8-0868-C240-9923-D701D2A0DF25}" type="datetimeFigureOut">
              <a:rPr lang="en-US" smtClean="0"/>
              <a:t>7/15/15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E409-4165-3747-937A-CB05A48E293D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comparisonRu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7775" y="2686050"/>
            <a:ext cx="2609850" cy="133350"/>
          </a:xfrm>
          <a:prstGeom prst="rect">
            <a:avLst/>
          </a:prstGeom>
          <a:noFill/>
        </p:spPr>
      </p:pic>
      <p:pic>
        <p:nvPicPr>
          <p:cNvPr id="12" name="Picture 2" descr="comparisonRu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5681" y="2686050"/>
            <a:ext cx="2609850" cy="1333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ageAccent-Fu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313" y="1689847"/>
            <a:ext cx="7953375" cy="304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639D8-0868-C240-9923-D701D2A0DF25}" type="datetimeFigureOut">
              <a:rPr lang="en-US" smtClean="0"/>
              <a:t>7/15/15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E409-4165-3747-937A-CB05A48E29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639D8-0868-C240-9923-D701D2A0DF25}" type="datetimeFigureOut">
              <a:rPr lang="en-US" smtClean="0"/>
              <a:t>7/15/15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E409-4165-3747-937A-CB05A48E29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3429000" cy="137160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6106" y="914400"/>
            <a:ext cx="3429000" cy="4815841"/>
          </a:xfrm>
        </p:spPr>
        <p:txBody>
          <a:bodyPr>
            <a:normAutofit/>
          </a:bodyPr>
          <a:lstStyle>
            <a:lvl1pPr marL="341313" indent="-341313">
              <a:defRPr sz="2200"/>
            </a:lvl1pPr>
            <a:lvl2pPr marL="631825" indent="-284163">
              <a:defRPr sz="2000"/>
            </a:lvl2pPr>
            <a:lvl3pPr marL="914400" indent="-284163">
              <a:defRPr sz="1800"/>
            </a:lvl3pPr>
            <a:lvl4pPr marL="1196975" indent="-284163">
              <a:defRPr sz="1800"/>
            </a:lvl4pPr>
            <a:lvl5pPr marL="1487488" indent="-284163">
              <a:defRPr sz="1800"/>
            </a:lvl5pPr>
            <a:lvl6pPr marL="1770063" indent="-284163">
              <a:defRPr sz="1800"/>
            </a:lvl6pPr>
            <a:lvl7pPr marL="2060575" indent="-284163">
              <a:defRPr sz="1800"/>
            </a:lvl7pPr>
            <a:lvl8pPr marL="2344738" indent="-284163">
              <a:defRPr sz="1800"/>
            </a:lvl8pPr>
            <a:lvl9pPr marL="2627313" indent="-2841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2667001"/>
            <a:ext cx="3429000" cy="2895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639D8-0868-C240-9923-D701D2A0DF25}" type="datetimeFigureOut">
              <a:rPr lang="en-US" smtClean="0"/>
              <a:t>7/15/15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E409-4165-3747-937A-CB05A48E293D}" type="slidenum">
              <a:rPr lang="en-US" smtClean="0"/>
              <a:t>‹#›</a:t>
            </a:fld>
            <a:endParaRPr lang="en-US"/>
          </a:p>
        </p:txBody>
      </p:sp>
      <p:pic>
        <p:nvPicPr>
          <p:cNvPr id="3074" name="Picture 2" descr="captionAccen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2326341"/>
            <a:ext cx="3429000" cy="24030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Edging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381000"/>
            <a:ext cx="7543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84294"/>
            <a:ext cx="6949440" cy="3639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118412"/>
            <a:ext cx="2133600" cy="2754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F639D8-0868-C240-9923-D701D2A0DF25}" type="datetimeFigureOut">
              <a:rPr lang="en-US" smtClean="0"/>
              <a:t>7/15/15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18412"/>
            <a:ext cx="2895600" cy="2754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6118412"/>
            <a:ext cx="457200" cy="2754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4FFE409-4165-3747-937A-CB05A48E293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SzPct val="100000"/>
        <a:buFont typeface="Wingdings" pitchFamily="2" charset="2"/>
        <a:buChar char="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500"/>
        </a:spcBef>
        <a:buClr>
          <a:schemeClr val="tx1">
            <a:lumMod val="60000"/>
            <a:lumOff val="40000"/>
          </a:schemeClr>
        </a:buClr>
        <a:buSzPct val="100000"/>
        <a:buFont typeface="Wingdings" pitchFamily="2" charset="2"/>
        <a:buChar char="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500"/>
        </a:spcBef>
        <a:buSzPct val="100000"/>
        <a:buFont typeface="Wingdings" pitchFamily="2" charset="2"/>
        <a:buChar char="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500"/>
        </a:spcBef>
        <a:buClr>
          <a:schemeClr val="tx1">
            <a:lumMod val="60000"/>
            <a:lumOff val="40000"/>
          </a:schemeClr>
        </a:buClr>
        <a:buSzPct val="100000"/>
        <a:buFont typeface="Wingdings" pitchFamily="2" charset="2"/>
        <a:buChar char="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500"/>
        </a:spcBef>
        <a:buSzPct val="100000"/>
        <a:buFont typeface="Wingdings" pitchFamily="2" charset="2"/>
        <a:buChar char="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500"/>
        </a:spcBef>
        <a:buClr>
          <a:schemeClr val="tx1">
            <a:lumMod val="60000"/>
            <a:lumOff val="40000"/>
          </a:schemeClr>
        </a:buClr>
        <a:buSzPct val="100000"/>
        <a:buFont typeface="Wingdings" pitchFamily="2" charset="2"/>
        <a:buChar char="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500"/>
        </a:spcBef>
        <a:buSzPct val="100000"/>
        <a:buFont typeface="Wingdings" pitchFamily="2" charset="2"/>
        <a:buChar char="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500"/>
        </a:spcBef>
        <a:buClr>
          <a:schemeClr val="tx1">
            <a:lumMod val="60000"/>
            <a:lumOff val="40000"/>
          </a:schemeClr>
        </a:buClr>
        <a:buSzPct val="100000"/>
        <a:buFont typeface="Wingdings" pitchFamily="2" charset="2"/>
        <a:buChar char="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500"/>
        </a:spcBef>
        <a:buSzPct val="100000"/>
        <a:buFont typeface="Wingdings" pitchFamily="2" charset="2"/>
        <a:buChar char="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7801" y="3581400"/>
            <a:ext cx="6359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Over 14 million views on </a:t>
            </a:r>
            <a:r>
              <a:rPr lang="en-US" sz="3600" dirty="0" err="1" smtClean="0"/>
              <a:t>Youtube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Chipotle</a:t>
            </a:r>
            <a:br>
              <a:rPr lang="en-US" dirty="0" smtClean="0"/>
            </a:br>
            <a:r>
              <a:rPr lang="en-US" dirty="0" smtClean="0"/>
              <a:t>“The Scarecrow”</a:t>
            </a:r>
            <a:endParaRPr lang="en-US" dirty="0"/>
          </a:p>
        </p:txBody>
      </p:sp>
      <p:pic>
        <p:nvPicPr>
          <p:cNvPr id="4" name="The Scarecrow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444" b="34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1030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24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one is Immune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Even “certified humane” farms and organic growers and producers are becoming targets</a:t>
            </a:r>
          </a:p>
          <a:p>
            <a:r>
              <a:rPr lang="en-US" dirty="0" smtClean="0"/>
              <a:t>Jan. 2015 Mother Jones ran an article with a video exposing the “reality” of certified humane and organic farms used by places like Whole Foods</a:t>
            </a:r>
          </a:p>
          <a:p>
            <a:pPr lvl="1"/>
            <a:r>
              <a:rPr lang="en-US" dirty="0" smtClean="0"/>
              <a:t>“It’s Not Food. It’s Violence.”</a:t>
            </a:r>
          </a:p>
        </p:txBody>
      </p:sp>
    </p:spTree>
    <p:extLst>
      <p:ext uri="{BB962C8B-B14F-4D97-AF65-F5344CB8AC3E}">
        <p14:creationId xmlns:p14="http://schemas.microsoft.com/office/powerpoint/2010/main" val="307479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violence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r="10251"/>
          <a:stretch>
            <a:fillRect/>
          </a:stretch>
        </p:blipFill>
        <p:spPr>
          <a:xfrm>
            <a:off x="531160" y="1365250"/>
            <a:ext cx="7928310" cy="4152339"/>
          </a:xfrm>
        </p:spPr>
      </p:pic>
    </p:spTree>
    <p:extLst>
      <p:ext uri="{BB962C8B-B14F-4D97-AF65-F5344CB8AC3E}">
        <p14:creationId xmlns:p14="http://schemas.microsoft.com/office/powerpoint/2010/main" val="410192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Formal">
  <a:themeElements>
    <a:clrScheme name="Formal">
      <a:dk1>
        <a:srgbClr val="534239"/>
      </a:dk1>
      <a:lt1>
        <a:srgbClr val="FFFFFF"/>
      </a:lt1>
      <a:dk2>
        <a:srgbClr val="3D3A48"/>
      </a:dk2>
      <a:lt2>
        <a:srgbClr val="E1DFD1"/>
      </a:lt2>
      <a:accent1>
        <a:srgbClr val="907F76"/>
      </a:accent1>
      <a:accent2>
        <a:srgbClr val="A46645"/>
      </a:accent2>
      <a:accent3>
        <a:srgbClr val="CD9C47"/>
      </a:accent3>
      <a:accent4>
        <a:srgbClr val="9A92CD"/>
      </a:accent4>
      <a:accent5>
        <a:srgbClr val="7D639B"/>
      </a:accent5>
      <a:accent6>
        <a:srgbClr val="733678"/>
      </a:accent6>
      <a:hlink>
        <a:srgbClr val="A84914"/>
      </a:hlink>
      <a:folHlink>
        <a:srgbClr val="B25672"/>
      </a:folHlink>
    </a:clrScheme>
    <a:fontScheme name="Formal">
      <a:majorFont>
        <a:latin typeface="Garamond"/>
        <a:ea typeface=""/>
        <a:cs typeface=""/>
        <a:font script="Jpan" typeface="ヒラギノ明朝 Pro W3"/>
        <a:font script="Hans" typeface="宋体"/>
        <a:font script="Hant" typeface="新細明體"/>
      </a:majorFont>
      <a:minorFont>
        <a:latin typeface="Garamond"/>
        <a:ea typeface=""/>
        <a:cs typeface=""/>
        <a:font script="Jpan" typeface="ヒラギノ明朝 Pro W3"/>
        <a:font script="Hans" typeface="宋体"/>
        <a:font script="Hant" typeface="新細明體"/>
      </a:minorFont>
    </a:fontScheme>
    <a:fmtScheme name="Form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0000"/>
                <a:satMod val="200000"/>
              </a:schemeClr>
              <a:schemeClr val="phClr">
                <a:shade val="90000"/>
                <a:satMod val="150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80000"/>
                <a:satMod val="135000"/>
              </a:schemeClr>
              <a:schemeClr val="phClr">
                <a:shade val="80000"/>
                <a:satMod val="150000"/>
              </a:schemeClr>
            </a:duotone>
          </a:blip>
          <a:tile tx="0" ty="0" sx="65000" sy="65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>
              <a:shade val="90000"/>
              <a:alpha val="90000"/>
            </a:schemeClr>
          </a:solidFill>
          <a:prstDash val="solid"/>
          <a:miter/>
        </a:ln>
        <a:ln w="38100" cap="flat" cmpd="sng" algn="ctr">
          <a:solidFill>
            <a:schemeClr val="phClr">
              <a:shade val="85000"/>
              <a:alpha val="90000"/>
              <a:satMod val="125000"/>
            </a:schemeClr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88900" dist="38100" dir="5400000" sx="101000" sy="101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morning" dir="t">
              <a:rot lat="0" lon="0" rev="6000000"/>
            </a:lightRig>
          </a:scene3d>
          <a:sp3d prstMaterial="metal">
            <a:bevelT w="25400" h="12700" prst="artDeco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3">
            <a:duotone>
              <a:schemeClr val="phClr">
                <a:tint val="50000"/>
                <a:satMod val="250000"/>
              </a:schemeClr>
              <a:schemeClr val="phClr">
                <a:shade val="80000"/>
                <a:satMod val="175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tint val="10000"/>
                <a:satMod val="260000"/>
                <a:lumMod val="115000"/>
              </a:schemeClr>
              <a:schemeClr val="phClr">
                <a:shade val="75000"/>
                <a:satMod val="175000"/>
                <a:lumMod val="105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Formal.thmx</Template>
  <TotalTime>2</TotalTime>
  <Words>62</Words>
  <Application>Microsoft Macintosh PowerPoint</Application>
  <PresentationFormat>On-screen Show (4:3)</PresentationFormat>
  <Paragraphs>6</Paragraphs>
  <Slides>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Formal</vt:lpstr>
      <vt:lpstr>Chipotle “The Scarecrow”</vt:lpstr>
      <vt:lpstr>No one is Immune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Chipotle “The Scarecrow”</dc:title>
  <dc:creator>Courtney Cox</dc:creator>
  <cp:lastModifiedBy>Courtney Cox</cp:lastModifiedBy>
  <cp:revision>3</cp:revision>
  <dcterms:created xsi:type="dcterms:W3CDTF">2015-07-15T15:08:43Z</dcterms:created>
  <dcterms:modified xsi:type="dcterms:W3CDTF">2015-07-15T15:11:41Z</dcterms:modified>
</cp:coreProperties>
</file>